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zydog" charset="1" panose="00000000000000000000"/>
      <p:regular r:id="rId10"/>
    </p:embeddedFont>
    <p:embeddedFont>
      <p:font typeface="Inter" charset="1" panose="020B0502030000000004"/>
      <p:regular r:id="rId11"/>
    </p:embeddedFont>
    <p:embeddedFont>
      <p:font typeface="Inter Bold" charset="1" panose="020B0802030000000004"/>
      <p:regular r:id="rId12"/>
    </p:embeddedFont>
    <p:embeddedFont>
      <p:font typeface="Inter Italics" charset="1" panose="020B0502030000000004"/>
      <p:regular r:id="rId13"/>
    </p:embeddedFont>
    <p:embeddedFont>
      <p:font typeface="Inter Bold Italics" charset="1" panose="020B0802030000000004"/>
      <p:regular r:id="rId14"/>
    </p:embeddedFont>
    <p:embeddedFont>
      <p:font typeface="Inter Thin" charset="1" panose="020B0A02050000000004"/>
      <p:regular r:id="rId15"/>
    </p:embeddedFont>
    <p:embeddedFont>
      <p:font typeface="Inter Thin Italics" charset="1" panose="020B0A02050000000004"/>
      <p:regular r:id="rId16"/>
    </p:embeddedFont>
    <p:embeddedFont>
      <p:font typeface="Inter Extra-Light" charset="1" panose="02000503000000020004"/>
      <p:regular r:id="rId17"/>
    </p:embeddedFont>
    <p:embeddedFont>
      <p:font typeface="Inter Light" charset="1" panose="02000503000000020004"/>
      <p:regular r:id="rId18"/>
    </p:embeddedFont>
    <p:embeddedFont>
      <p:font typeface="Inter Medium" charset="1" panose="02000503000000020004"/>
      <p:regular r:id="rId19"/>
    </p:embeddedFont>
    <p:embeddedFont>
      <p:font typeface="Inter Semi-Bold" charset="1" panose="02000503000000020004"/>
      <p:regular r:id="rId20"/>
    </p:embeddedFont>
    <p:embeddedFont>
      <p:font typeface="Inter Ultra-Bold" charset="1" panose="02000503000000020004"/>
      <p:regular r:id="rId21"/>
    </p:embeddedFont>
    <p:embeddedFont>
      <p:font typeface="Inter Heavy" charset="1" panose="02000503000000020004"/>
      <p:regular r:id="rId22"/>
    </p:embeddedFont>
    <p:embeddedFont>
      <p:font typeface="Dosis" charset="1" panose="02010503020202060003"/>
      <p:regular r:id="rId23"/>
    </p:embeddedFont>
    <p:embeddedFont>
      <p:font typeface="Dosis Bold" charset="1" panose="02010803020202060003"/>
      <p:regular r:id="rId24"/>
    </p:embeddedFont>
    <p:embeddedFont>
      <p:font typeface="Dosis Extra-Light" charset="1" panose="02010203020202060003"/>
      <p:regular r:id="rId25"/>
    </p:embeddedFont>
    <p:embeddedFont>
      <p:font typeface="Dosis Light" charset="1" panose="02010803020202060003"/>
      <p:regular r:id="rId26"/>
    </p:embeddedFont>
    <p:embeddedFont>
      <p:font typeface="Dosis Medium" charset="1" panose="02010603020202060003"/>
      <p:regular r:id="rId27"/>
    </p:embeddedFont>
    <p:embeddedFont>
      <p:font typeface="Dosis Semi-Bold" charset="1" panose="02010703020202060003"/>
      <p:regular r:id="rId28"/>
    </p:embeddedFont>
    <p:embeddedFont>
      <p:font typeface="Dosis Ultra-Bold" charset="1" panose="020109030202020600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jpe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jpe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4591082" y="214681"/>
            <a:ext cx="3824683" cy="3481780"/>
          </a:xfrm>
          <a:custGeom>
            <a:avLst/>
            <a:gdLst/>
            <a:ahLst/>
            <a:cxnLst/>
            <a:rect r="r" b="b" t="t" l="l"/>
            <a:pathLst>
              <a:path h="3481780" w="3824683">
                <a:moveTo>
                  <a:pt x="0" y="0"/>
                </a:moveTo>
                <a:lnTo>
                  <a:pt x="3824682" y="0"/>
                </a:lnTo>
                <a:lnTo>
                  <a:pt x="3824682" y="3481780"/>
                </a:lnTo>
                <a:lnTo>
                  <a:pt x="0" y="3481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817" t="-290" r="-22603" b="-2473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477594">
            <a:off x="1091433" y="3298129"/>
            <a:ext cx="15421682" cy="13667466"/>
          </a:xfrm>
          <a:custGeom>
            <a:avLst/>
            <a:gdLst/>
            <a:ahLst/>
            <a:cxnLst/>
            <a:rect r="r" b="b" t="t" l="l"/>
            <a:pathLst>
              <a:path h="13667466" w="15421682">
                <a:moveTo>
                  <a:pt x="0" y="0"/>
                </a:moveTo>
                <a:lnTo>
                  <a:pt x="15421682" y="0"/>
                </a:lnTo>
                <a:lnTo>
                  <a:pt x="15421682" y="13667466"/>
                </a:lnTo>
                <a:lnTo>
                  <a:pt x="0" y="136674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67631" y="2223828"/>
            <a:ext cx="9480395" cy="6565710"/>
          </a:xfrm>
          <a:custGeom>
            <a:avLst/>
            <a:gdLst/>
            <a:ahLst/>
            <a:cxnLst/>
            <a:rect r="r" b="b" t="t" l="l"/>
            <a:pathLst>
              <a:path h="6565710" w="9480395">
                <a:moveTo>
                  <a:pt x="0" y="0"/>
                </a:moveTo>
                <a:lnTo>
                  <a:pt x="9480395" y="0"/>
                </a:lnTo>
                <a:lnTo>
                  <a:pt x="9480395" y="6565710"/>
                </a:lnTo>
                <a:lnTo>
                  <a:pt x="0" y="65657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273879" y="-2057400"/>
            <a:ext cx="5387627" cy="4114800"/>
          </a:xfrm>
          <a:custGeom>
            <a:avLst/>
            <a:gdLst/>
            <a:ahLst/>
            <a:cxnLst/>
            <a:rect r="r" b="b" t="t" l="l"/>
            <a:pathLst>
              <a:path h="4114800" w="5387627">
                <a:moveTo>
                  <a:pt x="0" y="0"/>
                </a:moveTo>
                <a:lnTo>
                  <a:pt x="5387627" y="0"/>
                </a:lnTo>
                <a:lnTo>
                  <a:pt x="53876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03179" y="-663062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-462874" y="6522434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11091" y="1012018"/>
            <a:ext cx="9234716" cy="4528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7744"/>
              </a:lnSpc>
            </a:pPr>
            <a:r>
              <a:rPr lang="en-US" sz="15565">
                <a:solidFill>
                  <a:srgbClr val="014225"/>
                </a:solidFill>
                <a:latin typeface="Lazydog"/>
              </a:rPr>
              <a:t>Group project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1091" y="6000077"/>
            <a:ext cx="9234716" cy="679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84"/>
              </a:lnSpc>
              <a:spcBef>
                <a:spcPct val="0"/>
              </a:spcBef>
            </a:pPr>
            <a:r>
              <a:rPr lang="en-US" sz="3989">
                <a:solidFill>
                  <a:srgbClr val="795913"/>
                </a:solidFill>
                <a:latin typeface="Dosis Bold"/>
              </a:rPr>
              <a:t>{project title}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7022278" y="9133420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60"/>
                </a:lnTo>
                <a:lnTo>
                  <a:pt x="0" y="23071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4473078" y="-532399"/>
            <a:ext cx="4911697" cy="4352991"/>
          </a:xfrm>
          <a:custGeom>
            <a:avLst/>
            <a:gdLst/>
            <a:ahLst/>
            <a:cxnLst/>
            <a:rect r="r" b="b" t="t" l="l"/>
            <a:pathLst>
              <a:path h="4352991" w="4911697">
                <a:moveTo>
                  <a:pt x="0" y="0"/>
                </a:moveTo>
                <a:lnTo>
                  <a:pt x="4911697" y="0"/>
                </a:lnTo>
                <a:lnTo>
                  <a:pt x="4911697" y="4352992"/>
                </a:lnTo>
                <a:lnTo>
                  <a:pt x="0" y="4352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477594">
            <a:off x="1091433" y="3298129"/>
            <a:ext cx="15421682" cy="13667466"/>
          </a:xfrm>
          <a:custGeom>
            <a:avLst/>
            <a:gdLst/>
            <a:ahLst/>
            <a:cxnLst/>
            <a:rect r="r" b="b" t="t" l="l"/>
            <a:pathLst>
              <a:path h="13667466" w="15421682">
                <a:moveTo>
                  <a:pt x="0" y="0"/>
                </a:moveTo>
                <a:lnTo>
                  <a:pt x="15421682" y="0"/>
                </a:lnTo>
                <a:lnTo>
                  <a:pt x="15421682" y="13667466"/>
                </a:lnTo>
                <a:lnTo>
                  <a:pt x="0" y="136674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79982" y="4273676"/>
            <a:ext cx="9374532" cy="6492394"/>
          </a:xfrm>
          <a:custGeom>
            <a:avLst/>
            <a:gdLst/>
            <a:ahLst/>
            <a:cxnLst/>
            <a:rect r="r" b="b" t="t" l="l"/>
            <a:pathLst>
              <a:path h="6492394" w="9374532">
                <a:moveTo>
                  <a:pt x="0" y="0"/>
                </a:moveTo>
                <a:lnTo>
                  <a:pt x="9374532" y="0"/>
                </a:lnTo>
                <a:lnTo>
                  <a:pt x="9374532" y="6492395"/>
                </a:lnTo>
                <a:lnTo>
                  <a:pt x="0" y="6492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273879" y="-2057400"/>
            <a:ext cx="5387627" cy="4114800"/>
          </a:xfrm>
          <a:custGeom>
            <a:avLst/>
            <a:gdLst/>
            <a:ahLst/>
            <a:cxnLst/>
            <a:rect r="r" b="b" t="t" l="l"/>
            <a:pathLst>
              <a:path h="4114800" w="5387627">
                <a:moveTo>
                  <a:pt x="0" y="0"/>
                </a:moveTo>
                <a:lnTo>
                  <a:pt x="5387627" y="0"/>
                </a:lnTo>
                <a:lnTo>
                  <a:pt x="53876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03179" y="-663062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-462874" y="6522434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20772" y="642917"/>
            <a:ext cx="12464467" cy="8266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2375"/>
              </a:lnSpc>
            </a:pPr>
            <a:r>
              <a:rPr lang="en-US" sz="28399">
                <a:solidFill>
                  <a:srgbClr val="014225"/>
                </a:solidFill>
                <a:latin typeface="Lazydog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6840830" y="-1474845"/>
            <a:ext cx="14377533" cy="8171681"/>
            <a:chOff x="0" y="0"/>
            <a:chExt cx="4547616" cy="25847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7616" cy="2584704"/>
            </a:xfrm>
            <a:custGeom>
              <a:avLst/>
              <a:gdLst/>
              <a:ahLst/>
              <a:cxnLst/>
              <a:rect r="r" b="b" t="t" l="l"/>
              <a:pathLst>
                <a:path h="2584704" w="4547616">
                  <a:moveTo>
                    <a:pt x="4547616" y="2584704"/>
                  </a:moveTo>
                  <a:lnTo>
                    <a:pt x="0" y="2584704"/>
                  </a:lnTo>
                  <a:lnTo>
                    <a:pt x="0" y="0"/>
                  </a:lnTo>
                  <a:lnTo>
                    <a:pt x="4547616" y="0"/>
                  </a:lnTo>
                  <a:lnTo>
                    <a:pt x="4547616" y="2584704"/>
                  </a:lnTo>
                  <a:close/>
                </a:path>
              </a:pathLst>
            </a:custGeom>
            <a:blipFill>
              <a:blip r:embed="rId2"/>
              <a:stretch>
                <a:fillRect l="0" t="-33" r="0" b="-33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8418" y="49420"/>
              <a:ext cx="4473128" cy="2451241"/>
            </a:xfrm>
            <a:custGeom>
              <a:avLst/>
              <a:gdLst/>
              <a:ahLst/>
              <a:cxnLst/>
              <a:rect r="r" b="b" t="t" l="l"/>
              <a:pathLst>
                <a:path h="2451241" w="4473128">
                  <a:moveTo>
                    <a:pt x="3806137" y="2224714"/>
                  </a:moveTo>
                  <a:cubicBezTo>
                    <a:pt x="4040534" y="2160616"/>
                    <a:pt x="4250942" y="2021088"/>
                    <a:pt x="4364350" y="1794622"/>
                  </a:cubicBezTo>
                  <a:cubicBezTo>
                    <a:pt x="4473127" y="1577406"/>
                    <a:pt x="4451920" y="1287641"/>
                    <a:pt x="4276200" y="1119887"/>
                  </a:cubicBezTo>
                  <a:cubicBezTo>
                    <a:pt x="4087738" y="939970"/>
                    <a:pt x="3790734" y="940461"/>
                    <a:pt x="3565019" y="810294"/>
                  </a:cubicBezTo>
                  <a:cubicBezTo>
                    <a:pt x="3372524" y="699283"/>
                    <a:pt x="3247955" y="503663"/>
                    <a:pt x="3106075" y="332651"/>
                  </a:cubicBezTo>
                  <a:cubicBezTo>
                    <a:pt x="2964196" y="161639"/>
                    <a:pt x="2774430" y="0"/>
                    <a:pt x="2552260" y="4471"/>
                  </a:cubicBezTo>
                  <a:cubicBezTo>
                    <a:pt x="2397795" y="7580"/>
                    <a:pt x="2258303" y="90694"/>
                    <a:pt x="2119909" y="159367"/>
                  </a:cubicBezTo>
                  <a:cubicBezTo>
                    <a:pt x="1899043" y="268964"/>
                    <a:pt x="1662409" y="346727"/>
                    <a:pt x="1419584" y="389512"/>
                  </a:cubicBezTo>
                  <a:cubicBezTo>
                    <a:pt x="1028401" y="458435"/>
                    <a:pt x="588440" y="451093"/>
                    <a:pt x="293528" y="717158"/>
                  </a:cubicBezTo>
                  <a:cubicBezTo>
                    <a:pt x="90084" y="900701"/>
                    <a:pt x="0" y="1200787"/>
                    <a:pt x="68756" y="1466013"/>
                  </a:cubicBezTo>
                  <a:cubicBezTo>
                    <a:pt x="137511" y="1731237"/>
                    <a:pt x="362060" y="1949786"/>
                    <a:pt x="629074" y="2011318"/>
                  </a:cubicBezTo>
                  <a:cubicBezTo>
                    <a:pt x="813702" y="2053864"/>
                    <a:pt x="1008656" y="2025801"/>
                    <a:pt x="1194116" y="2064574"/>
                  </a:cubicBezTo>
                  <a:cubicBezTo>
                    <a:pt x="1510477" y="2130714"/>
                    <a:pt x="1769446" y="2384148"/>
                    <a:pt x="2090558" y="2420848"/>
                  </a:cubicBezTo>
                  <a:cubicBezTo>
                    <a:pt x="2356471" y="2451241"/>
                    <a:pt x="2612011" y="2327835"/>
                    <a:pt x="2867231" y="2247245"/>
                  </a:cubicBezTo>
                  <a:cubicBezTo>
                    <a:pt x="3041872" y="2192102"/>
                    <a:pt x="3227440" y="2251354"/>
                    <a:pt x="3404183" y="2263564"/>
                  </a:cubicBezTo>
                  <a:cubicBezTo>
                    <a:pt x="3537184" y="2272752"/>
                    <a:pt x="3675392" y="2260467"/>
                    <a:pt x="3806137" y="2224714"/>
                  </a:cubicBezTo>
                  <a:close/>
                </a:path>
              </a:pathLst>
            </a:custGeom>
            <a:blipFill>
              <a:blip r:embed="rId3"/>
              <a:stretch>
                <a:fillRect l="0" t="-10331" r="0" b="-103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true" rot="-5400000">
            <a:off x="-1640230" y="-1483426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2"/>
                </a:moveTo>
                <a:lnTo>
                  <a:pt x="7411106" y="6568092"/>
                </a:lnTo>
                <a:lnTo>
                  <a:pt x="7411106" y="0"/>
                </a:lnTo>
                <a:lnTo>
                  <a:pt x="0" y="0"/>
                </a:lnTo>
                <a:lnTo>
                  <a:pt x="0" y="65680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6310043" y="7585372"/>
            <a:ext cx="4380825" cy="3345855"/>
          </a:xfrm>
          <a:custGeom>
            <a:avLst/>
            <a:gdLst/>
            <a:ahLst/>
            <a:cxnLst/>
            <a:rect r="r" b="b" t="t" l="l"/>
            <a:pathLst>
              <a:path h="3345855" w="4380825">
                <a:moveTo>
                  <a:pt x="0" y="0"/>
                </a:moveTo>
                <a:lnTo>
                  <a:pt x="4380825" y="0"/>
                </a:lnTo>
                <a:lnTo>
                  <a:pt x="4380825" y="3345856"/>
                </a:lnTo>
                <a:lnTo>
                  <a:pt x="0" y="33458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2788471" y="869255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1" y="0"/>
                </a:lnTo>
                <a:lnTo>
                  <a:pt x="969231" y="2415527"/>
                </a:lnTo>
                <a:lnTo>
                  <a:pt x="0" y="241552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400000">
            <a:off x="14589825" y="8645049"/>
            <a:ext cx="821936" cy="2048438"/>
          </a:xfrm>
          <a:custGeom>
            <a:avLst/>
            <a:gdLst/>
            <a:ahLst/>
            <a:cxnLst/>
            <a:rect r="r" b="b" t="t" l="l"/>
            <a:pathLst>
              <a:path h="2048438" w="821936">
                <a:moveTo>
                  <a:pt x="0" y="0"/>
                </a:moveTo>
                <a:lnTo>
                  <a:pt x="821936" y="0"/>
                </a:lnTo>
                <a:lnTo>
                  <a:pt x="821936" y="2048438"/>
                </a:lnTo>
                <a:lnTo>
                  <a:pt x="0" y="204843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5085759"/>
            <a:ext cx="10108212" cy="1611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50"/>
              </a:lnSpc>
              <a:spcBef>
                <a:spcPct val="0"/>
              </a:spcBef>
            </a:pPr>
            <a:r>
              <a:rPr lang="en-US" sz="9321">
                <a:solidFill>
                  <a:srgbClr val="014225"/>
                </a:solidFill>
                <a:latin typeface="Lazydog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975910"/>
            <a:ext cx="14996312" cy="57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86"/>
              </a:lnSpc>
              <a:spcBef>
                <a:spcPct val="0"/>
              </a:spcBef>
            </a:pPr>
            <a:r>
              <a:rPr lang="en-US" sz="3419">
                <a:solidFill>
                  <a:srgbClr val="795913"/>
                </a:solidFill>
                <a:latin typeface="Dosis"/>
              </a:rPr>
              <a:t>{introduction}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1640230" y="-1483426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2"/>
                </a:moveTo>
                <a:lnTo>
                  <a:pt x="7411106" y="6568092"/>
                </a:lnTo>
                <a:lnTo>
                  <a:pt x="7411106" y="0"/>
                </a:lnTo>
                <a:lnTo>
                  <a:pt x="0" y="0"/>
                </a:lnTo>
                <a:lnTo>
                  <a:pt x="0" y="656809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12435245" y="5272675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3"/>
                </a:moveTo>
                <a:lnTo>
                  <a:pt x="7411106" y="6568093"/>
                </a:lnTo>
                <a:lnTo>
                  <a:pt x="7411106" y="0"/>
                </a:lnTo>
                <a:lnTo>
                  <a:pt x="0" y="0"/>
                </a:lnTo>
                <a:lnTo>
                  <a:pt x="0" y="656809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788471" y="869255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1" y="0"/>
                </a:lnTo>
                <a:lnTo>
                  <a:pt x="969231" y="2415527"/>
                </a:lnTo>
                <a:lnTo>
                  <a:pt x="0" y="24155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4448419" y="7565921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0" y="0"/>
                </a:lnTo>
                <a:lnTo>
                  <a:pt x="969230" y="2415528"/>
                </a:lnTo>
                <a:lnTo>
                  <a:pt x="0" y="241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1513269" y="6713024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0"/>
                </a:moveTo>
                <a:lnTo>
                  <a:pt x="7856008" y="0"/>
                </a:lnTo>
                <a:lnTo>
                  <a:pt x="7856008" y="6000027"/>
                </a:lnTo>
                <a:lnTo>
                  <a:pt x="0" y="60000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-10800000">
            <a:off x="14933034" y="-1977775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6000026"/>
                </a:moveTo>
                <a:lnTo>
                  <a:pt x="7856009" y="6000026"/>
                </a:lnTo>
                <a:lnTo>
                  <a:pt x="7856009" y="0"/>
                </a:lnTo>
                <a:lnTo>
                  <a:pt x="0" y="0"/>
                </a:lnTo>
                <a:lnTo>
                  <a:pt x="0" y="6000026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97465" y="6417426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0961" y="3576683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029278" y="9583113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851829" y="325955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4735" y="3739732"/>
            <a:ext cx="13458530" cy="252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604"/>
              </a:lnSpc>
              <a:spcBef>
                <a:spcPct val="0"/>
              </a:spcBef>
            </a:pPr>
            <a:r>
              <a:rPr lang="en-US" sz="14717">
                <a:solidFill>
                  <a:srgbClr val="014225"/>
                </a:solidFill>
                <a:latin typeface="Lazydog"/>
              </a:rPr>
              <a:t>Background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5419887" y="-972423"/>
            <a:ext cx="4911697" cy="4352991"/>
          </a:xfrm>
          <a:custGeom>
            <a:avLst/>
            <a:gdLst/>
            <a:ahLst/>
            <a:cxnLst/>
            <a:rect r="r" b="b" t="t" l="l"/>
            <a:pathLst>
              <a:path h="4352991" w="4911697">
                <a:moveTo>
                  <a:pt x="0" y="0"/>
                </a:moveTo>
                <a:lnTo>
                  <a:pt x="4911697" y="0"/>
                </a:lnTo>
                <a:lnTo>
                  <a:pt x="4911697" y="4352992"/>
                </a:lnTo>
                <a:lnTo>
                  <a:pt x="0" y="4352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04232" y="2627216"/>
            <a:ext cx="8739768" cy="6631084"/>
          </a:xfrm>
          <a:custGeom>
            <a:avLst/>
            <a:gdLst/>
            <a:ahLst/>
            <a:cxnLst/>
            <a:rect r="r" b="b" t="t" l="l"/>
            <a:pathLst>
              <a:path h="6631084" w="8739768">
                <a:moveTo>
                  <a:pt x="0" y="0"/>
                </a:moveTo>
                <a:lnTo>
                  <a:pt x="8739768" y="0"/>
                </a:lnTo>
                <a:lnTo>
                  <a:pt x="8739768" y="6631084"/>
                </a:lnTo>
                <a:lnTo>
                  <a:pt x="0" y="66310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387419" y="-458884"/>
            <a:ext cx="7871881" cy="11563708"/>
            <a:chOff x="0" y="0"/>
            <a:chExt cx="2073253" cy="304558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3253" cy="3045586"/>
            </a:xfrm>
            <a:custGeom>
              <a:avLst/>
              <a:gdLst/>
              <a:ahLst/>
              <a:cxnLst/>
              <a:rect r="r" b="b" t="t" l="l"/>
              <a:pathLst>
                <a:path h="3045586" w="2073253">
                  <a:moveTo>
                    <a:pt x="0" y="0"/>
                  </a:moveTo>
                  <a:lnTo>
                    <a:pt x="2073253" y="0"/>
                  </a:lnTo>
                  <a:lnTo>
                    <a:pt x="2073253" y="3045586"/>
                  </a:lnTo>
                  <a:lnTo>
                    <a:pt x="0" y="3045586"/>
                  </a:lnTo>
                  <a:close/>
                </a:path>
              </a:pathLst>
            </a:custGeom>
            <a:solidFill>
              <a:srgbClr val="014225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073253" cy="30932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93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052232" y="612153"/>
            <a:ext cx="6279047" cy="2370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14"/>
              </a:lnSpc>
            </a:pPr>
            <a:r>
              <a:rPr lang="en-US" sz="6796">
                <a:solidFill>
                  <a:srgbClr val="FFFFFF"/>
                </a:solidFill>
                <a:latin typeface="Lazydog"/>
              </a:rPr>
              <a:t>project</a:t>
            </a:r>
          </a:p>
          <a:p>
            <a:pPr marL="0" indent="0" lvl="0">
              <a:lnSpc>
                <a:spcPts val="9514"/>
              </a:lnSpc>
              <a:spcBef>
                <a:spcPct val="0"/>
              </a:spcBef>
            </a:pPr>
            <a:r>
              <a:rPr lang="en-US" sz="6796">
                <a:solidFill>
                  <a:srgbClr val="FFFFFF"/>
                </a:solidFill>
                <a:latin typeface="Lazydog"/>
              </a:rPr>
              <a:t>Background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52232" y="3099069"/>
            <a:ext cx="6279047" cy="57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786"/>
              </a:lnSpc>
              <a:spcBef>
                <a:spcPct val="0"/>
              </a:spcBef>
            </a:pPr>
            <a:r>
              <a:rPr lang="en-US" sz="3419">
                <a:solidFill>
                  <a:srgbClr val="FFFFFF"/>
                </a:solidFill>
                <a:latin typeface="Dosis"/>
              </a:rPr>
              <a:t>{project background}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3273879" y="-2057400"/>
            <a:ext cx="5387627" cy="4114800"/>
          </a:xfrm>
          <a:custGeom>
            <a:avLst/>
            <a:gdLst/>
            <a:ahLst/>
            <a:cxnLst/>
            <a:rect r="r" b="b" t="t" l="l"/>
            <a:pathLst>
              <a:path h="4114800" w="5387627">
                <a:moveTo>
                  <a:pt x="0" y="0"/>
                </a:moveTo>
                <a:lnTo>
                  <a:pt x="5387627" y="0"/>
                </a:lnTo>
                <a:lnTo>
                  <a:pt x="53876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796426" y="8386352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400000">
            <a:off x="6389946" y="252366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7" y="0"/>
                </a:lnTo>
                <a:lnTo>
                  <a:pt x="925747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1640230" y="-1483426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2"/>
                </a:moveTo>
                <a:lnTo>
                  <a:pt x="7411106" y="6568092"/>
                </a:lnTo>
                <a:lnTo>
                  <a:pt x="7411106" y="0"/>
                </a:lnTo>
                <a:lnTo>
                  <a:pt x="0" y="0"/>
                </a:lnTo>
                <a:lnTo>
                  <a:pt x="0" y="656809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12435245" y="5272675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3"/>
                </a:moveTo>
                <a:lnTo>
                  <a:pt x="7411106" y="6568093"/>
                </a:lnTo>
                <a:lnTo>
                  <a:pt x="7411106" y="0"/>
                </a:lnTo>
                <a:lnTo>
                  <a:pt x="0" y="0"/>
                </a:lnTo>
                <a:lnTo>
                  <a:pt x="0" y="656809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788471" y="869255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1" y="0"/>
                </a:lnTo>
                <a:lnTo>
                  <a:pt x="969231" y="2415527"/>
                </a:lnTo>
                <a:lnTo>
                  <a:pt x="0" y="24155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4448419" y="7565921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0" y="0"/>
                </a:lnTo>
                <a:lnTo>
                  <a:pt x="969230" y="2415528"/>
                </a:lnTo>
                <a:lnTo>
                  <a:pt x="0" y="241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1513269" y="6713024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0"/>
                </a:moveTo>
                <a:lnTo>
                  <a:pt x="7856008" y="0"/>
                </a:lnTo>
                <a:lnTo>
                  <a:pt x="7856008" y="6000027"/>
                </a:lnTo>
                <a:lnTo>
                  <a:pt x="0" y="60000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-10800000">
            <a:off x="14933034" y="-1977775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6000026"/>
                </a:moveTo>
                <a:lnTo>
                  <a:pt x="7856009" y="6000026"/>
                </a:lnTo>
                <a:lnTo>
                  <a:pt x="7856009" y="0"/>
                </a:lnTo>
                <a:lnTo>
                  <a:pt x="0" y="0"/>
                </a:lnTo>
                <a:lnTo>
                  <a:pt x="0" y="6000026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97465" y="6417426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0961" y="3576683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029278" y="9583113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851829" y="325955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4735" y="3739732"/>
            <a:ext cx="13458530" cy="2521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604"/>
              </a:lnSpc>
              <a:spcBef>
                <a:spcPct val="0"/>
              </a:spcBef>
            </a:pPr>
            <a:r>
              <a:rPr lang="en-US" sz="14717">
                <a:solidFill>
                  <a:srgbClr val="014225"/>
                </a:solidFill>
                <a:latin typeface="Lazydog"/>
              </a:rPr>
              <a:t>Objectives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477594">
            <a:off x="-3867943" y="966025"/>
            <a:ext cx="19834656" cy="17578464"/>
          </a:xfrm>
          <a:custGeom>
            <a:avLst/>
            <a:gdLst/>
            <a:ahLst/>
            <a:cxnLst/>
            <a:rect r="r" b="b" t="t" l="l"/>
            <a:pathLst>
              <a:path h="17578464" w="19834656">
                <a:moveTo>
                  <a:pt x="0" y="0"/>
                </a:moveTo>
                <a:lnTo>
                  <a:pt x="19834656" y="0"/>
                </a:lnTo>
                <a:lnTo>
                  <a:pt x="19834656" y="17578464"/>
                </a:lnTo>
                <a:lnTo>
                  <a:pt x="0" y="17578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91803" y="1472647"/>
            <a:ext cx="9304393" cy="1518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79"/>
              </a:lnSpc>
              <a:spcBef>
                <a:spcPct val="0"/>
              </a:spcBef>
            </a:pPr>
            <a:r>
              <a:rPr lang="en-US" sz="8842">
                <a:solidFill>
                  <a:srgbClr val="014225"/>
                </a:solidFill>
                <a:latin typeface="Lazydog"/>
              </a:rPr>
              <a:t>Objectives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87" y="3672322"/>
            <a:ext cx="15634913" cy="480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46"/>
              </a:lnSpc>
              <a:spcBef>
                <a:spcPct val="0"/>
              </a:spcBef>
            </a:pPr>
            <a:r>
              <a:rPr lang="en-US" sz="2819">
                <a:solidFill>
                  <a:srgbClr val="000000"/>
                </a:solidFill>
                <a:latin typeface="Dosis"/>
              </a:rPr>
              <a:t>{obj desc}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400000">
            <a:off x="15128266" y="-1147796"/>
            <a:ext cx="4911697" cy="4352991"/>
          </a:xfrm>
          <a:custGeom>
            <a:avLst/>
            <a:gdLst/>
            <a:ahLst/>
            <a:cxnLst/>
            <a:rect r="r" b="b" t="t" l="l"/>
            <a:pathLst>
              <a:path h="4352991" w="4911697">
                <a:moveTo>
                  <a:pt x="0" y="0"/>
                </a:moveTo>
                <a:lnTo>
                  <a:pt x="4911697" y="0"/>
                </a:lnTo>
                <a:lnTo>
                  <a:pt x="4911697" y="4352992"/>
                </a:lnTo>
                <a:lnTo>
                  <a:pt x="0" y="43529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273879" y="-2057400"/>
            <a:ext cx="5387627" cy="4114800"/>
          </a:xfrm>
          <a:custGeom>
            <a:avLst/>
            <a:gdLst/>
            <a:ahLst/>
            <a:cxnLst/>
            <a:rect r="r" b="b" t="t" l="l"/>
            <a:pathLst>
              <a:path h="4114800" w="5387627">
                <a:moveTo>
                  <a:pt x="0" y="0"/>
                </a:moveTo>
                <a:lnTo>
                  <a:pt x="5387627" y="0"/>
                </a:lnTo>
                <a:lnTo>
                  <a:pt x="538762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03179" y="-663062"/>
            <a:ext cx="925748" cy="2307159"/>
          </a:xfrm>
          <a:custGeom>
            <a:avLst/>
            <a:gdLst/>
            <a:ahLst/>
            <a:cxnLst/>
            <a:rect r="r" b="b" t="t" l="l"/>
            <a:pathLst>
              <a:path h="2307159" w="925748">
                <a:moveTo>
                  <a:pt x="0" y="0"/>
                </a:moveTo>
                <a:lnTo>
                  <a:pt x="925748" y="0"/>
                </a:lnTo>
                <a:lnTo>
                  <a:pt x="925748" y="2307159"/>
                </a:lnTo>
                <a:lnTo>
                  <a:pt x="0" y="230715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1640230" y="-1483426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2"/>
                </a:moveTo>
                <a:lnTo>
                  <a:pt x="7411106" y="6568092"/>
                </a:lnTo>
                <a:lnTo>
                  <a:pt x="7411106" y="0"/>
                </a:lnTo>
                <a:lnTo>
                  <a:pt x="0" y="0"/>
                </a:lnTo>
                <a:lnTo>
                  <a:pt x="0" y="656809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12435245" y="5272675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3"/>
                </a:moveTo>
                <a:lnTo>
                  <a:pt x="7411106" y="6568093"/>
                </a:lnTo>
                <a:lnTo>
                  <a:pt x="7411106" y="0"/>
                </a:lnTo>
                <a:lnTo>
                  <a:pt x="0" y="0"/>
                </a:lnTo>
                <a:lnTo>
                  <a:pt x="0" y="656809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788471" y="869255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1" y="0"/>
                </a:lnTo>
                <a:lnTo>
                  <a:pt x="969231" y="2415527"/>
                </a:lnTo>
                <a:lnTo>
                  <a:pt x="0" y="24155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4448419" y="7565921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0" y="0"/>
                </a:lnTo>
                <a:lnTo>
                  <a:pt x="969230" y="2415528"/>
                </a:lnTo>
                <a:lnTo>
                  <a:pt x="0" y="241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1513269" y="6713024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0"/>
                </a:moveTo>
                <a:lnTo>
                  <a:pt x="7856008" y="0"/>
                </a:lnTo>
                <a:lnTo>
                  <a:pt x="7856008" y="6000027"/>
                </a:lnTo>
                <a:lnTo>
                  <a:pt x="0" y="60000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-10800000">
            <a:off x="14933034" y="-1977775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6000026"/>
                </a:moveTo>
                <a:lnTo>
                  <a:pt x="7856009" y="6000026"/>
                </a:lnTo>
                <a:lnTo>
                  <a:pt x="7856009" y="0"/>
                </a:lnTo>
                <a:lnTo>
                  <a:pt x="0" y="0"/>
                </a:lnTo>
                <a:lnTo>
                  <a:pt x="0" y="6000026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97465" y="6417426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0961" y="3576683"/>
            <a:ext cx="7315200" cy="247973"/>
          </a:xfrm>
          <a:custGeom>
            <a:avLst/>
            <a:gdLst/>
            <a:ahLst/>
            <a:cxnLst/>
            <a:rect r="r" b="b" t="t" l="l"/>
            <a:pathLst>
              <a:path h="247973" w="7315200">
                <a:moveTo>
                  <a:pt x="0" y="0"/>
                </a:moveTo>
                <a:lnTo>
                  <a:pt x="7315200" y="0"/>
                </a:lnTo>
                <a:lnTo>
                  <a:pt x="7315200" y="247973"/>
                </a:lnTo>
                <a:lnTo>
                  <a:pt x="0" y="2479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029278" y="9583113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851829" y="325955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67666" y="3739732"/>
            <a:ext cx="14952668" cy="2521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604"/>
              </a:lnSpc>
              <a:spcBef>
                <a:spcPct val="0"/>
              </a:spcBef>
            </a:pPr>
            <a:r>
              <a:rPr lang="en-US" sz="14717">
                <a:solidFill>
                  <a:srgbClr val="014225"/>
                </a:solidFill>
                <a:latin typeface="Lazydog"/>
              </a:rPr>
              <a:t>Methodology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5400000">
            <a:off x="5964165" y="-1198405"/>
            <a:ext cx="14272423" cy="12648935"/>
          </a:xfrm>
          <a:custGeom>
            <a:avLst/>
            <a:gdLst/>
            <a:ahLst/>
            <a:cxnLst/>
            <a:rect r="r" b="b" t="t" l="l"/>
            <a:pathLst>
              <a:path h="12648935" w="14272423">
                <a:moveTo>
                  <a:pt x="0" y="12648935"/>
                </a:moveTo>
                <a:lnTo>
                  <a:pt x="14272423" y="12648935"/>
                </a:lnTo>
                <a:lnTo>
                  <a:pt x="14272423" y="0"/>
                </a:lnTo>
                <a:lnTo>
                  <a:pt x="0" y="0"/>
                </a:lnTo>
                <a:lnTo>
                  <a:pt x="0" y="1264893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324294" y="1919556"/>
            <a:ext cx="8727006" cy="9506546"/>
            <a:chOff x="0" y="0"/>
            <a:chExt cx="4197095" cy="4572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4295" y="-86437"/>
              <a:ext cx="4273710" cy="4662895"/>
            </a:xfrm>
            <a:custGeom>
              <a:avLst/>
              <a:gdLst/>
              <a:ahLst/>
              <a:cxnLst/>
              <a:rect r="r" b="b" t="t" l="l"/>
              <a:pathLst>
                <a:path h="4662895" w="4273710">
                  <a:moveTo>
                    <a:pt x="67221" y="2844944"/>
                  </a:moveTo>
                  <a:cubicBezTo>
                    <a:pt x="22448" y="2400963"/>
                    <a:pt x="0" y="1929090"/>
                    <a:pt x="71114" y="1551846"/>
                  </a:cubicBezTo>
                  <a:cubicBezTo>
                    <a:pt x="150461" y="1130919"/>
                    <a:pt x="329910" y="716290"/>
                    <a:pt x="646904" y="428214"/>
                  </a:cubicBezTo>
                  <a:cubicBezTo>
                    <a:pt x="963898" y="140139"/>
                    <a:pt x="1432970" y="0"/>
                    <a:pt x="1836723" y="143018"/>
                  </a:cubicBezTo>
                  <a:cubicBezTo>
                    <a:pt x="2054627" y="220205"/>
                    <a:pt x="2260078" y="469731"/>
                    <a:pt x="2475923" y="552498"/>
                  </a:cubicBezTo>
                  <a:cubicBezTo>
                    <a:pt x="2799369" y="676525"/>
                    <a:pt x="3138090" y="460911"/>
                    <a:pt x="3464321" y="577415"/>
                  </a:cubicBezTo>
                  <a:cubicBezTo>
                    <a:pt x="3828455" y="707454"/>
                    <a:pt x="4121772" y="1116796"/>
                    <a:pt x="4197742" y="1495920"/>
                  </a:cubicBezTo>
                  <a:cubicBezTo>
                    <a:pt x="4273710" y="1875046"/>
                    <a:pt x="4148921" y="2219182"/>
                    <a:pt x="3863003" y="2479483"/>
                  </a:cubicBezTo>
                  <a:cubicBezTo>
                    <a:pt x="3502939" y="2807285"/>
                    <a:pt x="3004478" y="3058937"/>
                    <a:pt x="2650346" y="3393139"/>
                  </a:cubicBezTo>
                  <a:cubicBezTo>
                    <a:pt x="2348033" y="3678439"/>
                    <a:pt x="2162226" y="4015086"/>
                    <a:pt x="1817752" y="4247739"/>
                  </a:cubicBezTo>
                  <a:cubicBezTo>
                    <a:pt x="1452137" y="4494671"/>
                    <a:pt x="970647" y="4405437"/>
                    <a:pt x="634767" y="4150309"/>
                  </a:cubicBezTo>
                  <a:cubicBezTo>
                    <a:pt x="226878" y="3840483"/>
                    <a:pt x="116018" y="3328845"/>
                    <a:pt x="67221" y="2844944"/>
                  </a:cubicBezTo>
                  <a:close/>
                  <a:moveTo>
                    <a:pt x="3463856" y="4459325"/>
                  </a:moveTo>
                  <a:cubicBezTo>
                    <a:pt x="3632307" y="4347385"/>
                    <a:pt x="3856375" y="4353815"/>
                    <a:pt x="4012548" y="4229041"/>
                  </a:cubicBezTo>
                  <a:cubicBezTo>
                    <a:pt x="4155118" y="4115132"/>
                    <a:pt x="4234164" y="3923682"/>
                    <a:pt x="4195875" y="3744836"/>
                  </a:cubicBezTo>
                  <a:cubicBezTo>
                    <a:pt x="4133197" y="3452074"/>
                    <a:pt x="3808939" y="3299542"/>
                    <a:pt x="3537030" y="3398102"/>
                  </a:cubicBezTo>
                  <a:cubicBezTo>
                    <a:pt x="3157304" y="3535742"/>
                    <a:pt x="2773814" y="3927012"/>
                    <a:pt x="2668989" y="4319438"/>
                  </a:cubicBezTo>
                  <a:cubicBezTo>
                    <a:pt x="2617580" y="4511898"/>
                    <a:pt x="2769885" y="4621190"/>
                    <a:pt x="2939077" y="4651454"/>
                  </a:cubicBezTo>
                  <a:cubicBezTo>
                    <a:pt x="3003034" y="4662895"/>
                    <a:pt x="3061599" y="4659572"/>
                    <a:pt x="3116782" y="4646329"/>
                  </a:cubicBezTo>
                  <a:cubicBezTo>
                    <a:pt x="3242079" y="4616257"/>
                    <a:pt x="3349933" y="4535031"/>
                    <a:pt x="3463856" y="4459325"/>
                  </a:cubicBezTo>
                  <a:close/>
                </a:path>
              </a:pathLst>
            </a:custGeom>
            <a:blipFill>
              <a:blip r:embed="rId4"/>
              <a:stretch>
                <a:fillRect l="-31807" t="0" r="-31807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10"/>
              <a:ext cx="4197095" cy="4571979"/>
            </a:xfrm>
            <a:custGeom>
              <a:avLst/>
              <a:gdLst/>
              <a:ahLst/>
              <a:cxnLst/>
              <a:rect r="r" b="b" t="t" l="l"/>
              <a:pathLst>
                <a:path h="4571979" w="4197095">
                  <a:moveTo>
                    <a:pt x="4197095" y="4571980"/>
                  </a:moveTo>
                  <a:lnTo>
                    <a:pt x="0" y="4571980"/>
                  </a:lnTo>
                  <a:lnTo>
                    <a:pt x="0" y="0"/>
                  </a:lnTo>
                  <a:lnTo>
                    <a:pt x="4197095" y="0"/>
                  </a:lnTo>
                  <a:lnTo>
                    <a:pt x="4197095" y="4571980"/>
                  </a:lnTo>
                  <a:close/>
                </a:path>
              </a:pathLst>
            </a:custGeom>
            <a:blipFill>
              <a:blip r:embed="rId5"/>
              <a:stretch>
                <a:fillRect l="-40" t="0" r="-4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766866" y="7230780"/>
            <a:ext cx="13831177" cy="2657822"/>
            <a:chOff x="0" y="0"/>
            <a:chExt cx="3642779" cy="7000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42779" cy="700003"/>
            </a:xfrm>
            <a:custGeom>
              <a:avLst/>
              <a:gdLst/>
              <a:ahLst/>
              <a:cxnLst/>
              <a:rect r="r" b="b" t="t" l="l"/>
              <a:pathLst>
                <a:path h="700003" w="3642779">
                  <a:moveTo>
                    <a:pt x="55974" y="0"/>
                  </a:moveTo>
                  <a:lnTo>
                    <a:pt x="3586805" y="0"/>
                  </a:lnTo>
                  <a:cubicBezTo>
                    <a:pt x="3617719" y="0"/>
                    <a:pt x="3642779" y="25061"/>
                    <a:pt x="3642779" y="55974"/>
                  </a:cubicBezTo>
                  <a:lnTo>
                    <a:pt x="3642779" y="644028"/>
                  </a:lnTo>
                  <a:cubicBezTo>
                    <a:pt x="3642779" y="674942"/>
                    <a:pt x="3617719" y="700003"/>
                    <a:pt x="3586805" y="700003"/>
                  </a:cubicBezTo>
                  <a:lnTo>
                    <a:pt x="55974" y="700003"/>
                  </a:lnTo>
                  <a:cubicBezTo>
                    <a:pt x="25061" y="700003"/>
                    <a:pt x="0" y="674942"/>
                    <a:pt x="0" y="644028"/>
                  </a:cubicBezTo>
                  <a:lnTo>
                    <a:pt x="0" y="55974"/>
                  </a:lnTo>
                  <a:cubicBezTo>
                    <a:pt x="0" y="25061"/>
                    <a:pt x="25061" y="0"/>
                    <a:pt x="55974" y="0"/>
                  </a:cubicBezTo>
                  <a:close/>
                </a:path>
              </a:pathLst>
            </a:custGeom>
            <a:solidFill>
              <a:srgbClr val="F9D56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642779" cy="747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9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766866" y="2134605"/>
            <a:ext cx="13831177" cy="2224777"/>
            <a:chOff x="0" y="0"/>
            <a:chExt cx="3642779" cy="5859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42779" cy="585950"/>
            </a:xfrm>
            <a:custGeom>
              <a:avLst/>
              <a:gdLst/>
              <a:ahLst/>
              <a:cxnLst/>
              <a:rect r="r" b="b" t="t" l="l"/>
              <a:pathLst>
                <a:path h="585950" w="3642779">
                  <a:moveTo>
                    <a:pt x="55974" y="0"/>
                  </a:moveTo>
                  <a:lnTo>
                    <a:pt x="3586805" y="0"/>
                  </a:lnTo>
                  <a:cubicBezTo>
                    <a:pt x="3617719" y="0"/>
                    <a:pt x="3642779" y="25061"/>
                    <a:pt x="3642779" y="55974"/>
                  </a:cubicBezTo>
                  <a:lnTo>
                    <a:pt x="3642779" y="529975"/>
                  </a:lnTo>
                  <a:cubicBezTo>
                    <a:pt x="3642779" y="560889"/>
                    <a:pt x="3617719" y="585950"/>
                    <a:pt x="3586805" y="585950"/>
                  </a:cubicBezTo>
                  <a:lnTo>
                    <a:pt x="55974" y="585950"/>
                  </a:lnTo>
                  <a:cubicBezTo>
                    <a:pt x="25061" y="585950"/>
                    <a:pt x="0" y="560889"/>
                    <a:pt x="0" y="529975"/>
                  </a:cubicBezTo>
                  <a:lnTo>
                    <a:pt x="0" y="55974"/>
                  </a:lnTo>
                  <a:cubicBezTo>
                    <a:pt x="0" y="25061"/>
                    <a:pt x="25061" y="0"/>
                    <a:pt x="55974" y="0"/>
                  </a:cubicBezTo>
                  <a:close/>
                </a:path>
              </a:pathLst>
            </a:custGeom>
            <a:solidFill>
              <a:srgbClr val="F9D56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642779" cy="6335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93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766866" y="4574431"/>
            <a:ext cx="13831177" cy="2441300"/>
            <a:chOff x="0" y="0"/>
            <a:chExt cx="3642779" cy="6429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42779" cy="642976"/>
            </a:xfrm>
            <a:custGeom>
              <a:avLst/>
              <a:gdLst/>
              <a:ahLst/>
              <a:cxnLst/>
              <a:rect r="r" b="b" t="t" l="l"/>
              <a:pathLst>
                <a:path h="642976" w="3642779">
                  <a:moveTo>
                    <a:pt x="55974" y="0"/>
                  </a:moveTo>
                  <a:lnTo>
                    <a:pt x="3586805" y="0"/>
                  </a:lnTo>
                  <a:cubicBezTo>
                    <a:pt x="3617719" y="0"/>
                    <a:pt x="3642779" y="25061"/>
                    <a:pt x="3642779" y="55974"/>
                  </a:cubicBezTo>
                  <a:lnTo>
                    <a:pt x="3642779" y="587002"/>
                  </a:lnTo>
                  <a:cubicBezTo>
                    <a:pt x="3642779" y="617915"/>
                    <a:pt x="3617719" y="642976"/>
                    <a:pt x="3586805" y="642976"/>
                  </a:cubicBezTo>
                  <a:lnTo>
                    <a:pt x="55974" y="642976"/>
                  </a:lnTo>
                  <a:cubicBezTo>
                    <a:pt x="25061" y="642976"/>
                    <a:pt x="0" y="617915"/>
                    <a:pt x="0" y="587002"/>
                  </a:cubicBezTo>
                  <a:lnTo>
                    <a:pt x="0" y="55974"/>
                  </a:lnTo>
                  <a:cubicBezTo>
                    <a:pt x="0" y="25061"/>
                    <a:pt x="25061" y="0"/>
                    <a:pt x="55974" y="0"/>
                  </a:cubicBezTo>
                  <a:close/>
                </a:path>
              </a:pathLst>
            </a:custGeom>
            <a:solidFill>
              <a:srgbClr val="F9D56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3642779" cy="690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93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870437" y="2898374"/>
            <a:ext cx="9428432" cy="437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3"/>
              </a:lnSpc>
            </a:pPr>
            <a:r>
              <a:rPr lang="en-US" sz="2638">
                <a:solidFill>
                  <a:srgbClr val="795913"/>
                </a:solidFill>
                <a:latin typeface="Dosis"/>
              </a:rPr>
              <a:t>{meth 1}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70437" y="5557128"/>
            <a:ext cx="9428432" cy="437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3"/>
              </a:lnSpc>
            </a:pPr>
            <a:r>
              <a:rPr lang="en-US" sz="2638">
                <a:solidFill>
                  <a:srgbClr val="795913"/>
                </a:solidFill>
                <a:latin typeface="Dosis"/>
              </a:rPr>
              <a:t>{meth 2}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0437" y="8215881"/>
            <a:ext cx="9266282" cy="437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3"/>
              </a:lnSpc>
              <a:spcBef>
                <a:spcPct val="0"/>
              </a:spcBef>
            </a:pPr>
            <a:r>
              <a:rPr lang="en-US" sz="2638">
                <a:solidFill>
                  <a:srgbClr val="795913"/>
                </a:solidFill>
                <a:latin typeface="Dosis"/>
              </a:rPr>
              <a:t>{meth 3}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3771" y="308478"/>
            <a:ext cx="13632110" cy="1611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50"/>
              </a:lnSpc>
              <a:spcBef>
                <a:spcPct val="0"/>
              </a:spcBef>
            </a:pPr>
            <a:r>
              <a:rPr lang="en-US" sz="9321">
                <a:solidFill>
                  <a:srgbClr val="014225"/>
                </a:solidFill>
                <a:latin typeface="Lazydog"/>
              </a:rPr>
              <a:t>Methodology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1640230" y="-1483426"/>
            <a:ext cx="7411105" cy="6568092"/>
          </a:xfrm>
          <a:custGeom>
            <a:avLst/>
            <a:gdLst/>
            <a:ahLst/>
            <a:cxnLst/>
            <a:rect r="r" b="b" t="t" l="l"/>
            <a:pathLst>
              <a:path h="6568092" w="7411105">
                <a:moveTo>
                  <a:pt x="0" y="6568092"/>
                </a:moveTo>
                <a:lnTo>
                  <a:pt x="7411106" y="6568092"/>
                </a:lnTo>
                <a:lnTo>
                  <a:pt x="7411106" y="0"/>
                </a:lnTo>
                <a:lnTo>
                  <a:pt x="0" y="0"/>
                </a:lnTo>
                <a:lnTo>
                  <a:pt x="0" y="656809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13359501" y="6196931"/>
            <a:ext cx="6431113" cy="5699574"/>
          </a:xfrm>
          <a:custGeom>
            <a:avLst/>
            <a:gdLst/>
            <a:ahLst/>
            <a:cxnLst/>
            <a:rect r="r" b="b" t="t" l="l"/>
            <a:pathLst>
              <a:path h="5699574" w="6431113">
                <a:moveTo>
                  <a:pt x="0" y="5699574"/>
                </a:moveTo>
                <a:lnTo>
                  <a:pt x="6431113" y="5699574"/>
                </a:lnTo>
                <a:lnTo>
                  <a:pt x="6431113" y="0"/>
                </a:lnTo>
                <a:lnTo>
                  <a:pt x="0" y="0"/>
                </a:lnTo>
                <a:lnTo>
                  <a:pt x="0" y="56995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788471" y="869255"/>
            <a:ext cx="969230" cy="2415527"/>
          </a:xfrm>
          <a:custGeom>
            <a:avLst/>
            <a:gdLst/>
            <a:ahLst/>
            <a:cxnLst/>
            <a:rect r="r" b="b" t="t" l="l"/>
            <a:pathLst>
              <a:path h="2415527" w="969230">
                <a:moveTo>
                  <a:pt x="0" y="0"/>
                </a:moveTo>
                <a:lnTo>
                  <a:pt x="969231" y="0"/>
                </a:lnTo>
                <a:lnTo>
                  <a:pt x="969231" y="2415527"/>
                </a:lnTo>
                <a:lnTo>
                  <a:pt x="0" y="24155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5106467" y="8186934"/>
            <a:ext cx="841066" cy="2096115"/>
          </a:xfrm>
          <a:custGeom>
            <a:avLst/>
            <a:gdLst/>
            <a:ahLst/>
            <a:cxnLst/>
            <a:rect r="r" b="b" t="t" l="l"/>
            <a:pathLst>
              <a:path h="2096115" w="841066">
                <a:moveTo>
                  <a:pt x="0" y="0"/>
                </a:moveTo>
                <a:lnTo>
                  <a:pt x="841066" y="0"/>
                </a:lnTo>
                <a:lnTo>
                  <a:pt x="841066" y="2096115"/>
                </a:lnTo>
                <a:lnTo>
                  <a:pt x="0" y="20961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524822" y="8135042"/>
            <a:ext cx="4132231" cy="3155991"/>
          </a:xfrm>
          <a:custGeom>
            <a:avLst/>
            <a:gdLst/>
            <a:ahLst/>
            <a:cxnLst/>
            <a:rect r="r" b="b" t="t" l="l"/>
            <a:pathLst>
              <a:path h="3155991" w="4132231">
                <a:moveTo>
                  <a:pt x="0" y="0"/>
                </a:moveTo>
                <a:lnTo>
                  <a:pt x="4132231" y="0"/>
                </a:lnTo>
                <a:lnTo>
                  <a:pt x="4132231" y="3155991"/>
                </a:lnTo>
                <a:lnTo>
                  <a:pt x="0" y="31559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-10800000">
            <a:off x="14933034" y="-2674058"/>
            <a:ext cx="7856008" cy="6000026"/>
          </a:xfrm>
          <a:custGeom>
            <a:avLst/>
            <a:gdLst/>
            <a:ahLst/>
            <a:cxnLst/>
            <a:rect r="r" b="b" t="t" l="l"/>
            <a:pathLst>
              <a:path h="6000026" w="7856008">
                <a:moveTo>
                  <a:pt x="0" y="6000026"/>
                </a:moveTo>
                <a:lnTo>
                  <a:pt x="7856009" y="6000026"/>
                </a:lnTo>
                <a:lnTo>
                  <a:pt x="7856009" y="0"/>
                </a:lnTo>
                <a:lnTo>
                  <a:pt x="0" y="0"/>
                </a:lnTo>
                <a:lnTo>
                  <a:pt x="0" y="6000026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119029" y="9583113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851829" y="325955"/>
            <a:ext cx="1746883" cy="259849"/>
          </a:xfrm>
          <a:custGeom>
            <a:avLst/>
            <a:gdLst/>
            <a:ahLst/>
            <a:cxnLst/>
            <a:rect r="r" b="b" t="t" l="l"/>
            <a:pathLst>
              <a:path h="259849" w="1746883">
                <a:moveTo>
                  <a:pt x="0" y="0"/>
                </a:moveTo>
                <a:lnTo>
                  <a:pt x="1746883" y="0"/>
                </a:lnTo>
                <a:lnTo>
                  <a:pt x="1746883" y="259849"/>
                </a:lnTo>
                <a:lnTo>
                  <a:pt x="0" y="259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89288" y="2171397"/>
            <a:ext cx="10909424" cy="1910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5538"/>
              </a:lnSpc>
              <a:spcBef>
                <a:spcPct val="0"/>
              </a:spcBef>
            </a:pPr>
            <a:r>
              <a:rPr lang="en-US" sz="11098">
                <a:solidFill>
                  <a:srgbClr val="014225"/>
                </a:solidFill>
                <a:latin typeface="Lazydog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61000" y="4331187"/>
            <a:ext cx="12765999" cy="688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626"/>
              </a:lnSpc>
              <a:spcBef>
                <a:spcPct val="0"/>
              </a:spcBef>
            </a:pPr>
            <a:r>
              <a:rPr lang="en-US" sz="4019">
                <a:solidFill>
                  <a:srgbClr val="014225"/>
                </a:solidFill>
                <a:latin typeface="Dosis"/>
              </a:rPr>
              <a:t>{conclusion}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DAGDtkXWnc0</dc:identifier>
  <dcterms:modified xsi:type="dcterms:W3CDTF">2011-08-01T06:04:30Z</dcterms:modified>
  <cp:revision>1</cp:revision>
  <dc:title>modern_stud_project</dc:title>
</cp:coreProperties>
</file>

<file path=docProps/thumbnail.jpeg>
</file>